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2" r:id="rId7"/>
    <p:sldId id="261" r:id="rId8"/>
    <p:sldId id="267" r:id="rId9"/>
    <p:sldId id="266" r:id="rId10"/>
    <p:sldId id="265" r:id="rId11"/>
    <p:sldId id="2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5C10-A389-442E-80D6-3D454B913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1E037-E390-41B5-B5CD-51FE3F94B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3E98-A70F-4A2A-A1A1-726EFF5A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E0C1F-A053-4037-A4EC-5B2A911D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DFD6-B19F-4970-9D50-F9869FC3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147F-1DA0-4270-A198-68103005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DE78C-1574-4A1B-89C5-1B9786BBD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7907-33AF-4B41-9B54-52136ECB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F5B98-0967-4BFD-B5BA-4E6D566C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1B2C0-AC1C-4451-8771-5B3C7F3B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DFA1E-73F4-4A9D-81DE-9D115C939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3ACA4-20D8-44A4-AB27-2F16E6FA8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FC54F-A1FF-4E75-8F3C-01D0C783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A04B-0906-4DE5-9854-D63A0ABE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84176-51FB-4B0E-8577-2413A23C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F2CE-457B-4196-9420-943006E4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8747-9155-4C35-B555-E25DC553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7CE7-CE0F-4266-8A06-0E856FBF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5149F-F648-4F5F-8CB7-BE19650F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2C81A-49DA-4ABD-A9AC-848D259E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FA7D-E4C5-4EBE-96C3-E14A66EC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76903-D53A-469A-9811-F8E86216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1A318-698A-4DFA-85EE-673FE25C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2F397-ED5C-47E9-8BBA-85343419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33C0D-3E3F-42FB-BC72-6735C028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226A-862B-49BB-920E-F0445C38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19CB-A67C-4C13-959B-43D544F71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DECE5-F0E2-4728-97EE-B88E6FF3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A3D0E-C8F5-45AD-BB5D-A1689F7B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E68C3-77D8-4C57-B388-2B897C8E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05095-CB83-4063-A8D1-5276E937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8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63E8-1CFE-4D27-B8B4-CF5F9C3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6378F-319F-4D3D-AD12-F8941E59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C5F69-9ECE-449C-A562-58FF65065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7A062-F829-48AE-8FDE-346ECDB0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11443-32D1-49E8-A1F7-29CA18259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A9586-BC28-45B1-A059-2767F51C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E306F-2F3B-4A40-B0E5-81FF85F4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6FDFC-F5ED-4803-9829-B5BF2B24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E77A-5744-4621-9376-1E64EFB5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B54DC-C6AB-4E3D-B814-04ADCC8A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ED2E1-7FC4-493B-9874-5090E451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F572B-3160-49F3-AA1B-346CDBE4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30E55-F57A-4193-B22D-143ABA68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D483-3F1E-476E-9C16-B7F2A66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0AAD4-EFD8-40F3-B81E-4FFEE4B6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1C17-50D5-45DD-BD70-F4093307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CA9C-096F-42D9-935A-AB79884E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D356D-96B3-42C2-8538-27C3F524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7AF21-A620-416C-B41D-D169AB2A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0032-106F-45E4-ACCB-8B7F0203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CFCF7-BB31-4BDA-9194-7CC14B89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F947-D89F-4A15-8758-B312BBA9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539B9-0BAC-4E7A-8376-509FE1BDB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EDB3-C9AC-4B62-BCD7-1D971155C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5F7F4-EB36-4068-87E5-3EEC8B64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446D6-B543-494C-A3E4-C3327E3F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436C2-A93D-49AD-B493-B50A52DE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5BF2A-13FC-4DFE-BA4C-1E2ACE1E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82D4D-A17D-41C7-8D60-A27D912B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5097A-FF79-4A98-B079-A53D05954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400E-B618-4BA1-A905-068CD13043F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D97A-3CBC-40FD-B1D1-70DAE1DEC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0FA3-1DEE-4AF6-9514-1C6740042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BD01-7A03-4D90-930D-0BFF28E04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ARiwAazQI&amp;list=PPSV" TargetMode="External"/><Relationship Id="rId2" Type="http://schemas.openxmlformats.org/officeDocument/2006/relationships/hyperlink" Target="https://www.youtube.com/watch?v=OlARiwAazQ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eff@Mann-Home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Troop 497 2024 Car Wash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35786"/>
          </a:xfrm>
        </p:spPr>
        <p:txBody>
          <a:bodyPr/>
          <a:lstStyle/>
          <a:p>
            <a:r>
              <a:rPr lang="en-US" dirty="0"/>
              <a:t>General Information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B7745-210E-D508-36DC-BEF0D14CE6B2}"/>
              </a:ext>
            </a:extLst>
          </p:cNvPr>
          <p:cNvSpPr txBox="1"/>
          <p:nvPr/>
        </p:nvSpPr>
        <p:spPr>
          <a:xfrm>
            <a:off x="2924407" y="628937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Rose Royce - Car Wash [LYRICS] - YouTube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CB9C2-A3D8-7126-4C67-5A887877163D}"/>
              </a:ext>
            </a:extLst>
          </p:cNvPr>
          <p:cNvSpPr txBox="1"/>
          <p:nvPr/>
        </p:nvSpPr>
        <p:spPr>
          <a:xfrm>
            <a:off x="2924407" y="5412471"/>
            <a:ext cx="1881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 tooltip="Car Wash Audio"/>
              </a:rPr>
              <a:t>Car Wash Audio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T-Shirt Design Contest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All Scouts are welcome to submit a design for the Car Wash T-Shirt.</a:t>
            </a:r>
          </a:p>
          <a:p>
            <a:pPr lvl="1"/>
            <a:r>
              <a:rPr lang="en-US" sz="3200" dirty="0"/>
              <a:t>Must be letter paper size, i.e. 8.5x11.</a:t>
            </a:r>
          </a:p>
          <a:p>
            <a:pPr lvl="1"/>
            <a:r>
              <a:rPr lang="en-US" sz="3200" dirty="0"/>
              <a:t>One color for image and text (usually white or black).</a:t>
            </a:r>
          </a:p>
          <a:p>
            <a:pPr lvl="1"/>
            <a:r>
              <a:rPr lang="en-US" sz="3200" dirty="0"/>
              <a:t>Must be in electronic format, JPG is best.</a:t>
            </a:r>
          </a:p>
          <a:p>
            <a:pPr lvl="1"/>
            <a:r>
              <a:rPr lang="en-US" sz="3200" dirty="0"/>
              <a:t>Must be submitted to Mr. Mann by May 2</a:t>
            </a:r>
            <a:r>
              <a:rPr lang="en-US" sz="3200" baseline="30000" dirty="0"/>
              <a:t>nd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Must not contain any offensive messages, signs, or trademarked images.</a:t>
            </a:r>
            <a:endParaRPr lang="en-US" sz="2200" dirty="0"/>
          </a:p>
          <a:p>
            <a:pPr lvl="1"/>
            <a:r>
              <a:rPr lang="en-US" sz="3200" dirty="0"/>
              <a:t>We will vote on winning design at the May 9</a:t>
            </a:r>
            <a:r>
              <a:rPr lang="en-US" sz="3200" baseline="30000" dirty="0"/>
              <a:t>th</a:t>
            </a:r>
            <a:r>
              <a:rPr lang="en-US" sz="3200" dirty="0"/>
              <a:t> Troop meeting.</a:t>
            </a:r>
          </a:p>
          <a:p>
            <a:pPr lvl="1"/>
            <a:endParaRPr lang="en-US" sz="3200" dirty="0"/>
          </a:p>
          <a:p>
            <a:r>
              <a:rPr lang="en-US" sz="3600" dirty="0"/>
              <a:t>Please see Mr. Mann for more information!</a:t>
            </a:r>
          </a:p>
          <a:p>
            <a:pPr lvl="1"/>
            <a:r>
              <a:rPr lang="en-US" sz="3200" dirty="0">
                <a:hlinkClick r:id="rId2"/>
              </a:rPr>
              <a:t>Jeff@Mann-Home.com</a:t>
            </a:r>
            <a:endParaRPr lang="en-US" sz="3200" dirty="0"/>
          </a:p>
          <a:p>
            <a:pPr lvl="1"/>
            <a:r>
              <a:rPr lang="en-US" sz="3200" dirty="0"/>
              <a:t>443-377-6699</a:t>
            </a:r>
          </a:p>
        </p:txBody>
      </p:sp>
    </p:spTree>
    <p:extLst>
      <p:ext uri="{BB962C8B-B14F-4D97-AF65-F5344CB8AC3E}">
        <p14:creationId xmlns:p14="http://schemas.microsoft.com/office/powerpoint/2010/main" val="223071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T-Shirt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95F13-24E7-4B61-925C-14BEB925C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06" y="1274196"/>
            <a:ext cx="3410390" cy="2635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36E56-9999-4A33-8093-30FB25278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72" y="1274196"/>
            <a:ext cx="2121057" cy="2632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9E3A1-65FC-4CBF-AD69-A276315A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" y="1274197"/>
            <a:ext cx="2034440" cy="2632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94A18E-70E4-CAE0-03C7-A75D157A2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523" y="3973115"/>
            <a:ext cx="3966962" cy="2807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49727-3FA2-B4D8-F9E2-C2CBDB640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173" y="1274196"/>
            <a:ext cx="3083503" cy="5481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4C64E-852A-1CB7-08AC-9704A975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94" y="3968809"/>
            <a:ext cx="2884185" cy="28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9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Expected Participation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Seek &amp; collect pledges from friends and neighbors as well as corporate sponsors totaling at least $200.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Ask your parents, neighbors, friends and relatives to bring their cars to the free car wash.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Show up on the day of the car wash June 1</a:t>
            </a:r>
            <a:r>
              <a:rPr lang="en-US" sz="3600" baseline="30000" dirty="0"/>
              <a:t>st</a:t>
            </a:r>
            <a:r>
              <a:rPr lang="en-US" sz="3600" dirty="0"/>
              <a:t> and help wash cars, get wet and 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Pledge Sponsors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Get pledges from friends and neighbors on a flat pledge or on a per car basis.  Note we usually wash about 500 cars.</a:t>
            </a:r>
          </a:p>
          <a:p>
            <a:endParaRPr lang="en-US" sz="3600" dirty="0"/>
          </a:p>
          <a:p>
            <a:r>
              <a:rPr lang="en-US" sz="3600" dirty="0"/>
              <a:t>Flat Pledge Example:  Flat $50 donation pledge can be collected and turned in before or after the car wash event.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Per Car Example:  A Dime per car ($0.10) would be $50 if we wash 500 cars.  Funds must be collected and returned in after the car wash once we know the number of cars washed.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3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Corporate Sponsors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Get corporate sponsors from local businesses that donate a flat pledge in return for the troop passing out their advertising materials (business cards, fliers, samples, coupons, etc.) in our sponsor bags at the start of the car wash.</a:t>
            </a:r>
          </a:p>
          <a:p>
            <a:r>
              <a:rPr lang="en-US" dirty="0"/>
              <a:t>Corporate Sponsor Levels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Class - $50</a:t>
            </a:r>
          </a:p>
          <a:p>
            <a:pPr lvl="1"/>
            <a:r>
              <a:rPr lang="en-US" dirty="0"/>
              <a:t>Star - $100</a:t>
            </a:r>
          </a:p>
          <a:p>
            <a:pPr lvl="1"/>
            <a:r>
              <a:rPr lang="en-US" dirty="0"/>
              <a:t>Life - $150</a:t>
            </a:r>
          </a:p>
          <a:p>
            <a:pPr lvl="1"/>
            <a:r>
              <a:rPr lang="en-US" dirty="0"/>
              <a:t>Eagle - $200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Corporate sponsor pledges and materials should be collected and turned in at least 2 weeks prior to the car wash to ensure that they get added to the sponsor banner and added to the sponsor bags.</a:t>
            </a:r>
          </a:p>
        </p:txBody>
      </p:sp>
    </p:spTree>
    <p:extLst>
      <p:ext uri="{BB962C8B-B14F-4D97-AF65-F5344CB8AC3E}">
        <p14:creationId xmlns:p14="http://schemas.microsoft.com/office/powerpoint/2010/main" val="179575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Funds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First $200 is split 50/50 between the Troop and the Scouts account that can be used for any scout related activity or equipment.</a:t>
            </a:r>
          </a:p>
          <a:p>
            <a:r>
              <a:rPr lang="en-US" sz="3600" dirty="0"/>
              <a:t>Any funds in excess of $200 will be 100% deposited in the Scout’s account.</a:t>
            </a:r>
          </a:p>
          <a:p>
            <a:r>
              <a:rPr lang="en-US" sz="3600" dirty="0"/>
              <a:t>You can easily pay for Summer and High Adventure camps if you get several corporate sponsors!</a:t>
            </a:r>
          </a:p>
          <a:p>
            <a:endParaRPr lang="en-US" sz="3600" dirty="0"/>
          </a:p>
          <a:p>
            <a:r>
              <a:rPr lang="en-US" sz="3600" dirty="0"/>
              <a:t>Note:  Scout accounts are by scout, not family, so each scout is expected to get at least $200 in pledges.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3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Advertise the Car Wash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Ask your parents, neighbors, friends and relatives to bring their cars to the free car wash.</a:t>
            </a:r>
          </a:p>
          <a:p>
            <a:endParaRPr lang="en-US" sz="3600" dirty="0"/>
          </a:p>
          <a:p>
            <a:pPr lvl="1"/>
            <a:r>
              <a:rPr lang="en-US" sz="3200" dirty="0"/>
              <a:t>Print out and provide fliers for corporate sponsors to give to their customers.</a:t>
            </a:r>
          </a:p>
          <a:p>
            <a:pPr lvl="1"/>
            <a:r>
              <a:rPr lang="en-US" sz="3200" dirty="0"/>
              <a:t>Give Car Wash reminder cards to all your friends and family, even if they don’t provide a pledge donation.</a:t>
            </a:r>
          </a:p>
          <a:p>
            <a:pPr lvl="1"/>
            <a:r>
              <a:rPr lang="en-US" sz="3200" dirty="0"/>
              <a:t>Remind your sponsors the week before the car wash date!</a:t>
            </a:r>
          </a:p>
        </p:txBody>
      </p:sp>
    </p:spTree>
    <p:extLst>
      <p:ext uri="{BB962C8B-B14F-4D97-AF65-F5344CB8AC3E}">
        <p14:creationId xmlns:p14="http://schemas.microsoft.com/office/powerpoint/2010/main" val="309659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Car Wash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Show up on the day of the car wash and help wash cars, get wet and have fun!  - June 1</a:t>
            </a:r>
            <a:r>
              <a:rPr lang="en-US" sz="3600" baseline="30000" dirty="0"/>
              <a:t>st</a:t>
            </a:r>
            <a:r>
              <a:rPr lang="en-US" sz="3600" dirty="0"/>
              <a:t> </a:t>
            </a:r>
            <a:r>
              <a:rPr lang="en-US" sz="2400" dirty="0"/>
              <a:t>(Rain Date is June 8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  <a:endParaRPr lang="en-US" sz="3600" baseline="30000" dirty="0"/>
          </a:p>
          <a:p>
            <a:pPr lvl="1"/>
            <a:r>
              <a:rPr lang="en-US" sz="3200" dirty="0"/>
              <a:t>You will get soaking wet; wear appropriate clothes (bathing suit) and water shoes.</a:t>
            </a:r>
          </a:p>
          <a:p>
            <a:pPr lvl="1"/>
            <a:r>
              <a:rPr lang="en-US" sz="3200" dirty="0"/>
              <a:t>Bring a hat, sun glasses, water bottle and special sunscreen if needed.</a:t>
            </a:r>
          </a:p>
          <a:p>
            <a:pPr lvl="1"/>
            <a:r>
              <a:rPr lang="en-US" sz="3200" dirty="0"/>
              <a:t>Troop will provide event T-Shirt, sunscreen, breakfast, lunch, and water/sodas.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Car Wash Jobs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5459-66EB-4E69-BC05-8004700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Scouts:  </a:t>
            </a:r>
          </a:p>
          <a:p>
            <a:pPr lvl="1"/>
            <a:r>
              <a:rPr lang="en-US" dirty="0"/>
              <a:t>Seniors will lead teams that wash all cars and act as mop men to bring cars into the car wash from York Road.</a:t>
            </a:r>
          </a:p>
          <a:p>
            <a:pPr lvl="1"/>
            <a:r>
              <a:rPr lang="en-US" dirty="0"/>
              <a:t>Scouts will wash cars using hand cloths, pole brushes, and wheel brushes.  No Scouts will use hoses!</a:t>
            </a:r>
          </a:p>
          <a:p>
            <a:endParaRPr lang="en-US" dirty="0"/>
          </a:p>
          <a:p>
            <a:r>
              <a:rPr lang="en-US" dirty="0"/>
              <a:t>Adults:</a:t>
            </a:r>
          </a:p>
          <a:p>
            <a:pPr lvl="1"/>
            <a:r>
              <a:rPr lang="en-US" dirty="0"/>
              <a:t>Many adults are needed for all the other car wash activities like:</a:t>
            </a:r>
          </a:p>
          <a:p>
            <a:pPr lvl="2"/>
            <a:r>
              <a:rPr lang="en-US" sz="2400" dirty="0"/>
              <a:t>Car Greeters - hand out sponsor bags</a:t>
            </a:r>
          </a:p>
          <a:p>
            <a:pPr lvl="2"/>
            <a:r>
              <a:rPr lang="en-US" sz="2400" dirty="0"/>
              <a:t>Prewash Pressure Washer / Lane Director</a:t>
            </a:r>
          </a:p>
          <a:p>
            <a:pPr lvl="2"/>
            <a:r>
              <a:rPr lang="en-US" sz="2400" dirty="0"/>
              <a:t>Prewash Rinse Hose Sprayer</a:t>
            </a:r>
          </a:p>
          <a:p>
            <a:pPr lvl="2"/>
            <a:r>
              <a:rPr lang="en-US" sz="2400" dirty="0"/>
              <a:t>Adult Wash Quality Inspector</a:t>
            </a:r>
          </a:p>
          <a:p>
            <a:pPr lvl="2"/>
            <a:r>
              <a:rPr lang="en-US" sz="2400" dirty="0"/>
              <a:t>Final Rinse Hose Sprayer – Here is your chance live your childhood fireman dreams!</a:t>
            </a:r>
          </a:p>
          <a:p>
            <a:pPr lvl="2"/>
            <a:r>
              <a:rPr lang="en-US" sz="2400" dirty="0"/>
              <a:t>Donation Bucket &amp; Car Tag Recorder</a:t>
            </a:r>
            <a:endParaRPr lang="en-US" sz="2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990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E269-5B21-413F-8975-AB9A0CD5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Troop 497 Car Wash – Past Photos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F58A0-7099-49E9-BC09-9A77F4335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711">
            <a:off x="304536" y="1972294"/>
            <a:ext cx="5811092" cy="3863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0F4A2-6F7F-4B89-840D-025D2782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009">
            <a:off x="5950297" y="2060333"/>
            <a:ext cx="5884694" cy="39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0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784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Troop 497 2024 Car Wash</vt:lpstr>
      <vt:lpstr>Troop 497 Car Wash – Expected Participation</vt:lpstr>
      <vt:lpstr>Troop 497 Car Wash – Pledge Sponsors</vt:lpstr>
      <vt:lpstr>Troop 497 Car Wash – Corporate Sponsors</vt:lpstr>
      <vt:lpstr>Troop 497 Car Wash – Funds Distribution</vt:lpstr>
      <vt:lpstr>Troop 497 Car Wash – Advertise the Car Wash</vt:lpstr>
      <vt:lpstr>Troop 497 Car Wash – Car Wash Day</vt:lpstr>
      <vt:lpstr>Troop 497 Car Wash – Car Wash Jobs</vt:lpstr>
      <vt:lpstr>Troop 497 Car Wash – Past Photos</vt:lpstr>
      <vt:lpstr>Troop 497 Car Wash – T-Shirt Design Contest</vt:lpstr>
      <vt:lpstr>Troop 497 Car Wash – T-Shirt examples</vt:lpstr>
      <vt:lpstr>Troop 497 Car Wash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Troop 497 Car Wash</dc:title>
  <dc:creator>Jeffrey Mann</dc:creator>
  <cp:lastModifiedBy>Jeffrey Mann</cp:lastModifiedBy>
  <cp:revision>19</cp:revision>
  <cp:lastPrinted>2022-04-21T19:59:14Z</cp:lastPrinted>
  <dcterms:created xsi:type="dcterms:W3CDTF">2022-04-21T16:30:26Z</dcterms:created>
  <dcterms:modified xsi:type="dcterms:W3CDTF">2024-04-11T03:00:54Z</dcterms:modified>
</cp:coreProperties>
</file>